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3623" r:id="rId7"/>
    <p:sldId id="265" r:id="rId8"/>
    <p:sldId id="267" r:id="rId9"/>
  </p:sldIdLst>
  <p:sldSz cx="12192000" cy="6858000"/>
  <p:notesSz cx="6858000" cy="9144000"/>
  <p:embeddedFontLst>
    <p:embeddedFont>
      <p:font typeface="Calibri" pitchFamily="34" charset="0"/>
      <p:regular r:id="rId11"/>
      <p:bold r:id="rId12"/>
      <p:italic r:id="rId13"/>
      <p:boldItalic r:id="rId14"/>
    </p:embeddedFont>
    <p:embeddedFont>
      <p:font typeface="Inter" charset="0"/>
      <p:regular r:id="rId15"/>
      <p:bold r:id="rId16"/>
    </p:embeddedFont>
    <p:embeddedFont>
      <p:font typeface="Tahoma" pitchFamily="34" charset="0"/>
      <p:regular r:id="rId17"/>
      <p:bold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3E7B5B-3203-4A43-8D85-E76530DCFBF7}" type="doc">
      <dgm:prSet loTypeId="urn:microsoft.com/office/officeart/2005/8/layout/bProcess4" loCatId="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ECF5DCC4-723C-6D48-9335-454ABA58849A}">
      <dgm:prSet phldrT="[Текст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ru-RU" sz="1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МЕМЛЕКЕТ ИМПЕРАТИВТЕРІ</a:t>
          </a:r>
        </a:p>
      </dgm:t>
    </dgm:pt>
    <dgm:pt modelId="{7D23CB03-BDA1-D64D-A5BC-2973CBA4B06C}" type="parTrans" cxnId="{9DCC29B9-84D0-DB41-AB51-1C47B91E8EE4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A966F82C-8CFE-EE4B-AA95-E6FB7676BE81}" type="sibTrans" cxnId="{9DCC29B9-84D0-DB41-AB51-1C47B91E8EE4}">
      <dgm:prSet/>
      <dgm:spPr>
        <a:solidFill>
          <a:srgbClr val="7AD2D4"/>
        </a:solidFill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endParaRPr lang="ru-RU" sz="1600">
            <a:solidFill>
              <a:schemeClr val="tx1"/>
            </a:solidFill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8AAEA7B9-EE9D-D646-97AA-B12814819FA4}">
      <dgm:prSet phldrT="[Текст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ru-RU" sz="1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ҚҰНДЫЛЫҚТАР</a:t>
          </a:r>
        </a:p>
      </dgm:t>
    </dgm:pt>
    <dgm:pt modelId="{2BB49BFE-78CF-B94A-88C7-964C1EB50FE0}" type="parTrans" cxnId="{B96596FF-BE0C-E940-9BF3-75A3785B55F1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2F2AC964-D4EB-D24A-8CCE-EE0C67F0CAB3}" type="sibTrans" cxnId="{B96596FF-BE0C-E940-9BF3-75A3785B55F1}">
      <dgm:prSet/>
      <dgm:spPr>
        <a:solidFill>
          <a:srgbClr val="7AD2D4"/>
        </a:solidFill>
      </dgm:spPr>
      <dgm:t>
        <a:bodyPr/>
        <a:lstStyle/>
        <a:p>
          <a:endParaRPr lang="ru-RU" sz="1600">
            <a:solidFill>
              <a:schemeClr val="tx1"/>
            </a:solidFill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3C9F056F-6B43-9848-A23A-95C0B2F1DEB9}">
      <dgm:prSet phldrT="[Текст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kk-KZ" sz="1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ҚҰЗЫРЕТТІЛІКТЕРГЕ НЕГІЗДЕЛГЕН ТҮЛЕК МОДЕЛІ</a:t>
          </a:r>
          <a:endParaRPr lang="ru-RU" sz="1600" b="1" dirty="0">
            <a:solidFill>
              <a:schemeClr val="accent6">
                <a:lumMod val="75000"/>
              </a:schemeClr>
            </a:solidFill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C4876221-1AF5-004C-BFF9-4C6F23BE79A5}" type="parTrans" cxnId="{4B52113A-95A9-414D-8108-FBE7FF578A64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594A3C96-F809-B347-83E8-6A63DE1E6030}" type="sibTrans" cxnId="{4B52113A-95A9-414D-8108-FBE7FF578A64}">
      <dgm:prSet/>
      <dgm:spPr>
        <a:solidFill>
          <a:srgbClr val="7AD2D4"/>
        </a:solidFill>
      </dgm:spPr>
      <dgm:t>
        <a:bodyPr/>
        <a:lstStyle/>
        <a:p>
          <a:endParaRPr lang="ru-RU" sz="1600">
            <a:solidFill>
              <a:schemeClr val="tx1"/>
            </a:solidFill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19C7D3F2-5290-274F-A17A-E0D15205641B}">
      <dgm:prSet phldrT="[Текст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ru-RU" sz="1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ОҚЫТУ НӘТИЖЕСІ</a:t>
          </a:r>
        </a:p>
      </dgm:t>
    </dgm:pt>
    <dgm:pt modelId="{9D3B1834-6CB2-DB4F-959B-AE2231E785BF}" type="parTrans" cxnId="{D90032D7-FF8F-8F4D-8C8D-18BB11771EA0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44D7A4A6-04A1-CE46-90FA-D796634B0B92}" type="sibTrans" cxnId="{D90032D7-FF8F-8F4D-8C8D-18BB11771EA0}">
      <dgm:prSet/>
      <dgm:spPr>
        <a:solidFill>
          <a:srgbClr val="7AD2D4"/>
        </a:solidFill>
      </dgm:spPr>
      <dgm:t>
        <a:bodyPr/>
        <a:lstStyle/>
        <a:p>
          <a:endParaRPr lang="ru-RU" sz="1600">
            <a:solidFill>
              <a:schemeClr val="tx1"/>
            </a:solidFill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D17C4310-8935-C644-8725-6FDAE2742478}">
      <dgm:prSet phldrT="[Текст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ru-RU" sz="1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ОҚЫТУ ӘДІСТЕРІ</a:t>
          </a:r>
        </a:p>
      </dgm:t>
    </dgm:pt>
    <dgm:pt modelId="{29495870-6041-7B40-B4BA-E51B3496D715}" type="parTrans" cxnId="{4C5BB85A-B48C-8D49-ACBA-E940AB8F61F0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C2C8098B-6CDF-8540-A7F3-720B9FBD8CF8}" type="sibTrans" cxnId="{4C5BB85A-B48C-8D49-ACBA-E940AB8F61F0}">
      <dgm:prSet/>
      <dgm:spPr>
        <a:solidFill>
          <a:srgbClr val="7AD2D4"/>
        </a:solidFill>
      </dgm:spPr>
      <dgm:t>
        <a:bodyPr/>
        <a:lstStyle/>
        <a:p>
          <a:endParaRPr lang="ru-RU" sz="1600">
            <a:solidFill>
              <a:schemeClr val="tx1"/>
            </a:solidFill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BBF7985C-AC1F-024E-999B-BABD9F7B867F}">
      <dgm:prSet phldrT="[Текст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ru-RU" sz="1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ОҚУ МАТЕРИАЛДАРЫ</a:t>
          </a:r>
        </a:p>
      </dgm:t>
    </dgm:pt>
    <dgm:pt modelId="{26824E33-4A3B-704F-B50C-9611F662CB30}" type="parTrans" cxnId="{65451853-48F4-4F4F-9ADD-9E55D1972F7D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C6DC9601-E7A8-BD4E-8410-0AF4858F9B6F}" type="sibTrans" cxnId="{65451853-48F4-4F4F-9ADD-9E55D1972F7D}">
      <dgm:prSet/>
      <dgm:spPr>
        <a:solidFill>
          <a:srgbClr val="7AD2D4"/>
        </a:solidFill>
      </dgm:spPr>
      <dgm:t>
        <a:bodyPr/>
        <a:lstStyle/>
        <a:p>
          <a:endParaRPr lang="ru-RU" sz="1600">
            <a:solidFill>
              <a:schemeClr val="tx1"/>
            </a:solidFill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92D19CC4-A390-C949-88E2-06E2CAF91C15}">
      <dgm:prSet phldrT="[Текст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algn="ctr">
            <a:spcAft>
              <a:spcPct val="35000"/>
            </a:spcAft>
          </a:pPr>
          <a:r>
            <a:rPr lang="ru-RU" sz="1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БАҒАЛАУ</a:t>
          </a:r>
        </a:p>
      </dgm:t>
    </dgm:pt>
    <dgm:pt modelId="{53001D5C-C764-054F-8D5C-D8AD05473FA9}" type="parTrans" cxnId="{8AF95767-5331-8E4D-8105-9FA05897E840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8A1ADFBB-820C-3C46-82D2-1ED3A60C59FA}" type="sibTrans" cxnId="{8AF95767-5331-8E4D-8105-9FA05897E840}">
      <dgm:prSet/>
      <dgm:spPr>
        <a:solidFill>
          <a:schemeClr val="bg1"/>
        </a:solidFill>
        <a:ln>
          <a:noFill/>
        </a:ln>
      </dgm:spPr>
      <dgm:t>
        <a:bodyPr/>
        <a:lstStyle/>
        <a:p>
          <a:endParaRPr lang="ru-RU" sz="1600">
            <a:solidFill>
              <a:schemeClr val="tx1"/>
            </a:solidFill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B297528C-833B-524D-9869-A679368558EA}" type="pres">
      <dgm:prSet presAssocID="{DC3E7B5B-3203-4A43-8D85-E76530DCFBF7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C00624C3-71F6-9541-8826-B2B470C0ABBE}" type="pres">
      <dgm:prSet presAssocID="{ECF5DCC4-723C-6D48-9335-454ABA58849A}" presName="compNode" presStyleCnt="0"/>
      <dgm:spPr/>
    </dgm:pt>
    <dgm:pt modelId="{14E28226-BA13-9E4B-AE7D-786E75AA2C48}" type="pres">
      <dgm:prSet presAssocID="{ECF5DCC4-723C-6D48-9335-454ABA58849A}" presName="dummyConnPt" presStyleCnt="0"/>
      <dgm:spPr/>
    </dgm:pt>
    <dgm:pt modelId="{D49274D1-4DF6-AE4A-AB2B-AED449552ACC}" type="pres">
      <dgm:prSet presAssocID="{ECF5DCC4-723C-6D48-9335-454ABA58849A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2E5056-3425-0146-B200-A3F9F173CD19}" type="pres">
      <dgm:prSet presAssocID="{A966F82C-8CFE-EE4B-AA95-E6FB7676BE81}" presName="sibTrans" presStyleLbl="bgSibTrans2D1" presStyleIdx="0" presStyleCnt="6"/>
      <dgm:spPr/>
      <dgm:t>
        <a:bodyPr/>
        <a:lstStyle/>
        <a:p>
          <a:endParaRPr lang="ru-RU"/>
        </a:p>
      </dgm:t>
    </dgm:pt>
    <dgm:pt modelId="{0C0FD213-0AB8-CF49-9176-CC89F3A07E57}" type="pres">
      <dgm:prSet presAssocID="{8AAEA7B9-EE9D-D646-97AA-B12814819FA4}" presName="compNode" presStyleCnt="0"/>
      <dgm:spPr/>
    </dgm:pt>
    <dgm:pt modelId="{69893127-AC71-4840-BCCC-18FEE660CA5D}" type="pres">
      <dgm:prSet presAssocID="{8AAEA7B9-EE9D-D646-97AA-B12814819FA4}" presName="dummyConnPt" presStyleCnt="0"/>
      <dgm:spPr/>
    </dgm:pt>
    <dgm:pt modelId="{9F40D909-C5FA-E24E-BD4A-77C47C8F1DA5}" type="pres">
      <dgm:prSet presAssocID="{8AAEA7B9-EE9D-D646-97AA-B12814819FA4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167038-9882-BE4D-BD6C-1FA97732292E}" type="pres">
      <dgm:prSet presAssocID="{2F2AC964-D4EB-D24A-8CCE-EE0C67F0CAB3}" presName="sibTrans" presStyleLbl="bgSibTrans2D1" presStyleIdx="1" presStyleCnt="6"/>
      <dgm:spPr/>
      <dgm:t>
        <a:bodyPr/>
        <a:lstStyle/>
        <a:p>
          <a:endParaRPr lang="ru-RU"/>
        </a:p>
      </dgm:t>
    </dgm:pt>
    <dgm:pt modelId="{8FE5CF83-3CC8-1E4F-AE00-8CFFA5C85EF8}" type="pres">
      <dgm:prSet presAssocID="{3C9F056F-6B43-9848-A23A-95C0B2F1DEB9}" presName="compNode" presStyleCnt="0"/>
      <dgm:spPr/>
    </dgm:pt>
    <dgm:pt modelId="{60E850E5-6E65-364D-AC86-CBF9B93AA2B7}" type="pres">
      <dgm:prSet presAssocID="{3C9F056F-6B43-9848-A23A-95C0B2F1DEB9}" presName="dummyConnPt" presStyleCnt="0"/>
      <dgm:spPr/>
    </dgm:pt>
    <dgm:pt modelId="{4A530CCA-91A9-2B40-8722-205AD033BF76}" type="pres">
      <dgm:prSet presAssocID="{3C9F056F-6B43-9848-A23A-95C0B2F1DEB9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37925C-52AF-AC45-8485-3AA1EEFF72C3}" type="pres">
      <dgm:prSet presAssocID="{594A3C96-F809-B347-83E8-6A63DE1E6030}" presName="sibTrans" presStyleLbl="bgSibTrans2D1" presStyleIdx="2" presStyleCnt="6"/>
      <dgm:spPr/>
      <dgm:t>
        <a:bodyPr/>
        <a:lstStyle/>
        <a:p>
          <a:endParaRPr lang="ru-RU"/>
        </a:p>
      </dgm:t>
    </dgm:pt>
    <dgm:pt modelId="{875C2ABA-88CE-B442-8A26-6EA799C97F7F}" type="pres">
      <dgm:prSet presAssocID="{19C7D3F2-5290-274F-A17A-E0D15205641B}" presName="compNode" presStyleCnt="0"/>
      <dgm:spPr/>
    </dgm:pt>
    <dgm:pt modelId="{C6168D7F-29F6-6943-9818-C0160901A802}" type="pres">
      <dgm:prSet presAssocID="{19C7D3F2-5290-274F-A17A-E0D15205641B}" presName="dummyConnPt" presStyleCnt="0"/>
      <dgm:spPr/>
    </dgm:pt>
    <dgm:pt modelId="{BE60005E-3B13-B048-92D9-9BB0DA90CFD8}" type="pres">
      <dgm:prSet presAssocID="{19C7D3F2-5290-274F-A17A-E0D15205641B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EAA410-069E-C346-93F2-1C35B9A76C1B}" type="pres">
      <dgm:prSet presAssocID="{44D7A4A6-04A1-CE46-90FA-D796634B0B92}" presName="sibTrans" presStyleLbl="bgSibTrans2D1" presStyleIdx="3" presStyleCnt="6"/>
      <dgm:spPr/>
      <dgm:t>
        <a:bodyPr/>
        <a:lstStyle/>
        <a:p>
          <a:endParaRPr lang="ru-RU"/>
        </a:p>
      </dgm:t>
    </dgm:pt>
    <dgm:pt modelId="{EEC35AC3-688F-804E-A0DB-F2E781FFD592}" type="pres">
      <dgm:prSet presAssocID="{D17C4310-8935-C644-8725-6FDAE2742478}" presName="compNode" presStyleCnt="0"/>
      <dgm:spPr/>
    </dgm:pt>
    <dgm:pt modelId="{96242627-6404-2E49-86A8-E60EB14563BA}" type="pres">
      <dgm:prSet presAssocID="{D17C4310-8935-C644-8725-6FDAE2742478}" presName="dummyConnPt" presStyleCnt="0"/>
      <dgm:spPr/>
    </dgm:pt>
    <dgm:pt modelId="{0E092948-1138-DA40-AE50-30BF64A6F3FE}" type="pres">
      <dgm:prSet presAssocID="{D17C4310-8935-C644-8725-6FDAE2742478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85F889-7EEF-5F47-993E-70390592B001}" type="pres">
      <dgm:prSet presAssocID="{C2C8098B-6CDF-8540-A7F3-720B9FBD8CF8}" presName="sibTrans" presStyleLbl="bgSibTrans2D1" presStyleIdx="4" presStyleCnt="6"/>
      <dgm:spPr/>
      <dgm:t>
        <a:bodyPr/>
        <a:lstStyle/>
        <a:p>
          <a:endParaRPr lang="ru-RU"/>
        </a:p>
      </dgm:t>
    </dgm:pt>
    <dgm:pt modelId="{96AB7898-BA7A-2246-B473-17C35B5EE007}" type="pres">
      <dgm:prSet presAssocID="{BBF7985C-AC1F-024E-999B-BABD9F7B867F}" presName="compNode" presStyleCnt="0"/>
      <dgm:spPr/>
    </dgm:pt>
    <dgm:pt modelId="{042B4869-08EB-A648-8AB9-9AD31832B606}" type="pres">
      <dgm:prSet presAssocID="{BBF7985C-AC1F-024E-999B-BABD9F7B867F}" presName="dummyConnPt" presStyleCnt="0"/>
      <dgm:spPr/>
    </dgm:pt>
    <dgm:pt modelId="{6A317A4F-783A-2D4F-BA96-440DDEE0B721}" type="pres">
      <dgm:prSet presAssocID="{BBF7985C-AC1F-024E-999B-BABD9F7B867F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FCB1FE-873A-1242-B8C6-87AFE6783FB1}" type="pres">
      <dgm:prSet presAssocID="{C6DC9601-E7A8-BD4E-8410-0AF4858F9B6F}" presName="sibTrans" presStyleLbl="bgSibTrans2D1" presStyleIdx="5" presStyleCnt="6"/>
      <dgm:spPr/>
      <dgm:t>
        <a:bodyPr/>
        <a:lstStyle/>
        <a:p>
          <a:endParaRPr lang="ru-RU"/>
        </a:p>
      </dgm:t>
    </dgm:pt>
    <dgm:pt modelId="{3BD8D449-798B-D841-957A-851F88C27052}" type="pres">
      <dgm:prSet presAssocID="{92D19CC4-A390-C949-88E2-06E2CAF91C15}" presName="compNode" presStyleCnt="0"/>
      <dgm:spPr/>
    </dgm:pt>
    <dgm:pt modelId="{4159C6A8-6F70-C741-8BF8-9F26296FF2E7}" type="pres">
      <dgm:prSet presAssocID="{92D19CC4-A390-C949-88E2-06E2CAF91C15}" presName="dummyConnPt" presStyleCnt="0"/>
      <dgm:spPr/>
    </dgm:pt>
    <dgm:pt modelId="{FC8BD1B5-F36C-9B47-94FD-6188C5942708}" type="pres">
      <dgm:prSet presAssocID="{92D19CC4-A390-C949-88E2-06E2CAF91C15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42A0F6C-5203-5545-B768-C4CB11DF348B}" type="presOf" srcId="{C6DC9601-E7A8-BD4E-8410-0AF4858F9B6F}" destId="{F8FCB1FE-873A-1242-B8C6-87AFE6783FB1}" srcOrd="0" destOrd="0" presId="urn:microsoft.com/office/officeart/2005/8/layout/bProcess4"/>
    <dgm:cxn modelId="{8C59B19A-9853-1741-9230-AEC81EF713E9}" type="presOf" srcId="{2F2AC964-D4EB-D24A-8CCE-EE0C67F0CAB3}" destId="{5F167038-9882-BE4D-BD6C-1FA97732292E}" srcOrd="0" destOrd="0" presId="urn:microsoft.com/office/officeart/2005/8/layout/bProcess4"/>
    <dgm:cxn modelId="{ADEA084D-C908-2A40-AD7A-68D9ECA68D79}" type="presOf" srcId="{ECF5DCC4-723C-6D48-9335-454ABA58849A}" destId="{D49274D1-4DF6-AE4A-AB2B-AED449552ACC}" srcOrd="0" destOrd="0" presId="urn:microsoft.com/office/officeart/2005/8/layout/bProcess4"/>
    <dgm:cxn modelId="{20F194B5-B91A-1F4A-8A90-523597551E91}" type="presOf" srcId="{92D19CC4-A390-C949-88E2-06E2CAF91C15}" destId="{FC8BD1B5-F36C-9B47-94FD-6188C5942708}" srcOrd="0" destOrd="0" presId="urn:microsoft.com/office/officeart/2005/8/layout/bProcess4"/>
    <dgm:cxn modelId="{B31EEE6F-9116-4640-A5F1-D6C7ECF4F80C}" type="presOf" srcId="{3C9F056F-6B43-9848-A23A-95C0B2F1DEB9}" destId="{4A530CCA-91A9-2B40-8722-205AD033BF76}" srcOrd="0" destOrd="0" presId="urn:microsoft.com/office/officeart/2005/8/layout/bProcess4"/>
    <dgm:cxn modelId="{8D1D27D9-BFF5-C447-9605-608DD9141D3F}" type="presOf" srcId="{DC3E7B5B-3203-4A43-8D85-E76530DCFBF7}" destId="{B297528C-833B-524D-9869-A679368558EA}" srcOrd="0" destOrd="0" presId="urn:microsoft.com/office/officeart/2005/8/layout/bProcess4"/>
    <dgm:cxn modelId="{90C5FC66-356E-3A4F-BD9B-79513D47C8A8}" type="presOf" srcId="{594A3C96-F809-B347-83E8-6A63DE1E6030}" destId="{0D37925C-52AF-AC45-8485-3AA1EEFF72C3}" srcOrd="0" destOrd="0" presId="urn:microsoft.com/office/officeart/2005/8/layout/bProcess4"/>
    <dgm:cxn modelId="{4B52113A-95A9-414D-8108-FBE7FF578A64}" srcId="{DC3E7B5B-3203-4A43-8D85-E76530DCFBF7}" destId="{3C9F056F-6B43-9848-A23A-95C0B2F1DEB9}" srcOrd="2" destOrd="0" parTransId="{C4876221-1AF5-004C-BFF9-4C6F23BE79A5}" sibTransId="{594A3C96-F809-B347-83E8-6A63DE1E6030}"/>
    <dgm:cxn modelId="{8A570C55-B5BF-9147-A5A3-9EC13666C7BF}" type="presOf" srcId="{C2C8098B-6CDF-8540-A7F3-720B9FBD8CF8}" destId="{6A85F889-7EEF-5F47-993E-70390592B001}" srcOrd="0" destOrd="0" presId="urn:microsoft.com/office/officeart/2005/8/layout/bProcess4"/>
    <dgm:cxn modelId="{9DCC29B9-84D0-DB41-AB51-1C47B91E8EE4}" srcId="{DC3E7B5B-3203-4A43-8D85-E76530DCFBF7}" destId="{ECF5DCC4-723C-6D48-9335-454ABA58849A}" srcOrd="0" destOrd="0" parTransId="{7D23CB03-BDA1-D64D-A5BC-2973CBA4B06C}" sibTransId="{A966F82C-8CFE-EE4B-AA95-E6FB7676BE81}"/>
    <dgm:cxn modelId="{8AF95767-5331-8E4D-8105-9FA05897E840}" srcId="{DC3E7B5B-3203-4A43-8D85-E76530DCFBF7}" destId="{92D19CC4-A390-C949-88E2-06E2CAF91C15}" srcOrd="6" destOrd="0" parTransId="{53001D5C-C764-054F-8D5C-D8AD05473FA9}" sibTransId="{8A1ADFBB-820C-3C46-82D2-1ED3A60C59FA}"/>
    <dgm:cxn modelId="{65451853-48F4-4F4F-9ADD-9E55D1972F7D}" srcId="{DC3E7B5B-3203-4A43-8D85-E76530DCFBF7}" destId="{BBF7985C-AC1F-024E-999B-BABD9F7B867F}" srcOrd="5" destOrd="0" parTransId="{26824E33-4A3B-704F-B50C-9611F662CB30}" sibTransId="{C6DC9601-E7A8-BD4E-8410-0AF4858F9B6F}"/>
    <dgm:cxn modelId="{D90032D7-FF8F-8F4D-8C8D-18BB11771EA0}" srcId="{DC3E7B5B-3203-4A43-8D85-E76530DCFBF7}" destId="{19C7D3F2-5290-274F-A17A-E0D15205641B}" srcOrd="3" destOrd="0" parTransId="{9D3B1834-6CB2-DB4F-959B-AE2231E785BF}" sibTransId="{44D7A4A6-04A1-CE46-90FA-D796634B0B92}"/>
    <dgm:cxn modelId="{31448D1B-8FD5-134F-97E1-A45B15852C4E}" type="presOf" srcId="{BBF7985C-AC1F-024E-999B-BABD9F7B867F}" destId="{6A317A4F-783A-2D4F-BA96-440DDEE0B721}" srcOrd="0" destOrd="0" presId="urn:microsoft.com/office/officeart/2005/8/layout/bProcess4"/>
    <dgm:cxn modelId="{DE5AC5A2-E660-1740-8BE2-354C6233C0CC}" type="presOf" srcId="{44D7A4A6-04A1-CE46-90FA-D796634B0B92}" destId="{9FEAA410-069E-C346-93F2-1C35B9A76C1B}" srcOrd="0" destOrd="0" presId="urn:microsoft.com/office/officeart/2005/8/layout/bProcess4"/>
    <dgm:cxn modelId="{214EF159-4CE7-CA4D-A95C-39DEA8942D42}" type="presOf" srcId="{D17C4310-8935-C644-8725-6FDAE2742478}" destId="{0E092948-1138-DA40-AE50-30BF64A6F3FE}" srcOrd="0" destOrd="0" presId="urn:microsoft.com/office/officeart/2005/8/layout/bProcess4"/>
    <dgm:cxn modelId="{B96596FF-BE0C-E940-9BF3-75A3785B55F1}" srcId="{DC3E7B5B-3203-4A43-8D85-E76530DCFBF7}" destId="{8AAEA7B9-EE9D-D646-97AA-B12814819FA4}" srcOrd="1" destOrd="0" parTransId="{2BB49BFE-78CF-B94A-88C7-964C1EB50FE0}" sibTransId="{2F2AC964-D4EB-D24A-8CCE-EE0C67F0CAB3}"/>
    <dgm:cxn modelId="{BD0632F1-A26B-2540-920D-C280BCDE6C73}" type="presOf" srcId="{19C7D3F2-5290-274F-A17A-E0D15205641B}" destId="{BE60005E-3B13-B048-92D9-9BB0DA90CFD8}" srcOrd="0" destOrd="0" presId="urn:microsoft.com/office/officeart/2005/8/layout/bProcess4"/>
    <dgm:cxn modelId="{1AEF336A-F687-094F-9690-81DA60B35A8F}" type="presOf" srcId="{A966F82C-8CFE-EE4B-AA95-E6FB7676BE81}" destId="{D32E5056-3425-0146-B200-A3F9F173CD19}" srcOrd="0" destOrd="0" presId="urn:microsoft.com/office/officeart/2005/8/layout/bProcess4"/>
    <dgm:cxn modelId="{ABDC9465-D2DD-444A-8083-6E1FF30BC30B}" type="presOf" srcId="{8AAEA7B9-EE9D-D646-97AA-B12814819FA4}" destId="{9F40D909-C5FA-E24E-BD4A-77C47C8F1DA5}" srcOrd="0" destOrd="0" presId="urn:microsoft.com/office/officeart/2005/8/layout/bProcess4"/>
    <dgm:cxn modelId="{4C5BB85A-B48C-8D49-ACBA-E940AB8F61F0}" srcId="{DC3E7B5B-3203-4A43-8D85-E76530DCFBF7}" destId="{D17C4310-8935-C644-8725-6FDAE2742478}" srcOrd="4" destOrd="0" parTransId="{29495870-6041-7B40-B4BA-E51B3496D715}" sibTransId="{C2C8098B-6CDF-8540-A7F3-720B9FBD8CF8}"/>
    <dgm:cxn modelId="{22A8064A-2C1A-F143-87E7-9790FEFC5C1F}" type="presParOf" srcId="{B297528C-833B-524D-9869-A679368558EA}" destId="{C00624C3-71F6-9541-8826-B2B470C0ABBE}" srcOrd="0" destOrd="0" presId="urn:microsoft.com/office/officeart/2005/8/layout/bProcess4"/>
    <dgm:cxn modelId="{06A44E5B-D9E7-2741-90B5-3B1A19E114AA}" type="presParOf" srcId="{C00624C3-71F6-9541-8826-B2B470C0ABBE}" destId="{14E28226-BA13-9E4B-AE7D-786E75AA2C48}" srcOrd="0" destOrd="0" presId="urn:microsoft.com/office/officeart/2005/8/layout/bProcess4"/>
    <dgm:cxn modelId="{C4EA293F-6A36-4945-B0A7-4CF2CB50EF8F}" type="presParOf" srcId="{C00624C3-71F6-9541-8826-B2B470C0ABBE}" destId="{D49274D1-4DF6-AE4A-AB2B-AED449552ACC}" srcOrd="1" destOrd="0" presId="urn:microsoft.com/office/officeart/2005/8/layout/bProcess4"/>
    <dgm:cxn modelId="{6BD34035-E7D4-B14A-B355-A6367CF1ED99}" type="presParOf" srcId="{B297528C-833B-524D-9869-A679368558EA}" destId="{D32E5056-3425-0146-B200-A3F9F173CD19}" srcOrd="1" destOrd="0" presId="urn:microsoft.com/office/officeart/2005/8/layout/bProcess4"/>
    <dgm:cxn modelId="{2EA2F10F-0E32-8C43-8DBB-36690278C23F}" type="presParOf" srcId="{B297528C-833B-524D-9869-A679368558EA}" destId="{0C0FD213-0AB8-CF49-9176-CC89F3A07E57}" srcOrd="2" destOrd="0" presId="urn:microsoft.com/office/officeart/2005/8/layout/bProcess4"/>
    <dgm:cxn modelId="{AEAADEF3-D397-2145-B25E-B44B39E29C43}" type="presParOf" srcId="{0C0FD213-0AB8-CF49-9176-CC89F3A07E57}" destId="{69893127-AC71-4840-BCCC-18FEE660CA5D}" srcOrd="0" destOrd="0" presId="urn:microsoft.com/office/officeart/2005/8/layout/bProcess4"/>
    <dgm:cxn modelId="{A3DA3ABE-FAFB-5B44-8E63-9C7E4DE0E471}" type="presParOf" srcId="{0C0FD213-0AB8-CF49-9176-CC89F3A07E57}" destId="{9F40D909-C5FA-E24E-BD4A-77C47C8F1DA5}" srcOrd="1" destOrd="0" presId="urn:microsoft.com/office/officeart/2005/8/layout/bProcess4"/>
    <dgm:cxn modelId="{F4C77FBA-9863-1042-A3FE-52F5EB97AC59}" type="presParOf" srcId="{B297528C-833B-524D-9869-A679368558EA}" destId="{5F167038-9882-BE4D-BD6C-1FA97732292E}" srcOrd="3" destOrd="0" presId="urn:microsoft.com/office/officeart/2005/8/layout/bProcess4"/>
    <dgm:cxn modelId="{EA34B05C-206D-0B40-AFAE-E550225C1141}" type="presParOf" srcId="{B297528C-833B-524D-9869-A679368558EA}" destId="{8FE5CF83-3CC8-1E4F-AE00-8CFFA5C85EF8}" srcOrd="4" destOrd="0" presId="urn:microsoft.com/office/officeart/2005/8/layout/bProcess4"/>
    <dgm:cxn modelId="{5F643A3F-BC9B-124F-A81C-9EE24717B043}" type="presParOf" srcId="{8FE5CF83-3CC8-1E4F-AE00-8CFFA5C85EF8}" destId="{60E850E5-6E65-364D-AC86-CBF9B93AA2B7}" srcOrd="0" destOrd="0" presId="urn:microsoft.com/office/officeart/2005/8/layout/bProcess4"/>
    <dgm:cxn modelId="{8ED4F9C0-10C2-154E-A2B5-3F484EEC3389}" type="presParOf" srcId="{8FE5CF83-3CC8-1E4F-AE00-8CFFA5C85EF8}" destId="{4A530CCA-91A9-2B40-8722-205AD033BF76}" srcOrd="1" destOrd="0" presId="urn:microsoft.com/office/officeart/2005/8/layout/bProcess4"/>
    <dgm:cxn modelId="{461EDD17-E44E-9C43-A3E6-31D824C1C47E}" type="presParOf" srcId="{B297528C-833B-524D-9869-A679368558EA}" destId="{0D37925C-52AF-AC45-8485-3AA1EEFF72C3}" srcOrd="5" destOrd="0" presId="urn:microsoft.com/office/officeart/2005/8/layout/bProcess4"/>
    <dgm:cxn modelId="{592E775C-7486-E149-99D1-E7A4EEFDAA78}" type="presParOf" srcId="{B297528C-833B-524D-9869-A679368558EA}" destId="{875C2ABA-88CE-B442-8A26-6EA799C97F7F}" srcOrd="6" destOrd="0" presId="urn:microsoft.com/office/officeart/2005/8/layout/bProcess4"/>
    <dgm:cxn modelId="{818EC18A-4780-D14B-BA30-05AC0A347170}" type="presParOf" srcId="{875C2ABA-88CE-B442-8A26-6EA799C97F7F}" destId="{C6168D7F-29F6-6943-9818-C0160901A802}" srcOrd="0" destOrd="0" presId="urn:microsoft.com/office/officeart/2005/8/layout/bProcess4"/>
    <dgm:cxn modelId="{0854D83F-DF78-3843-9192-B76D222561C8}" type="presParOf" srcId="{875C2ABA-88CE-B442-8A26-6EA799C97F7F}" destId="{BE60005E-3B13-B048-92D9-9BB0DA90CFD8}" srcOrd="1" destOrd="0" presId="urn:microsoft.com/office/officeart/2005/8/layout/bProcess4"/>
    <dgm:cxn modelId="{DB7F81D5-0BBD-D048-AD88-6DE091659420}" type="presParOf" srcId="{B297528C-833B-524D-9869-A679368558EA}" destId="{9FEAA410-069E-C346-93F2-1C35B9A76C1B}" srcOrd="7" destOrd="0" presId="urn:microsoft.com/office/officeart/2005/8/layout/bProcess4"/>
    <dgm:cxn modelId="{468ED530-5971-3047-BB99-D0094257A3A3}" type="presParOf" srcId="{B297528C-833B-524D-9869-A679368558EA}" destId="{EEC35AC3-688F-804E-A0DB-F2E781FFD592}" srcOrd="8" destOrd="0" presId="urn:microsoft.com/office/officeart/2005/8/layout/bProcess4"/>
    <dgm:cxn modelId="{B98ECAE5-9C94-D44E-95CC-CB3B0ACCBA98}" type="presParOf" srcId="{EEC35AC3-688F-804E-A0DB-F2E781FFD592}" destId="{96242627-6404-2E49-86A8-E60EB14563BA}" srcOrd="0" destOrd="0" presId="urn:microsoft.com/office/officeart/2005/8/layout/bProcess4"/>
    <dgm:cxn modelId="{4C4FE8B5-7B3F-174E-90B6-C491A3D24DF1}" type="presParOf" srcId="{EEC35AC3-688F-804E-A0DB-F2E781FFD592}" destId="{0E092948-1138-DA40-AE50-30BF64A6F3FE}" srcOrd="1" destOrd="0" presId="urn:microsoft.com/office/officeart/2005/8/layout/bProcess4"/>
    <dgm:cxn modelId="{D55357EA-CBE7-3849-AACF-0F0FD90A4ABA}" type="presParOf" srcId="{B297528C-833B-524D-9869-A679368558EA}" destId="{6A85F889-7EEF-5F47-993E-70390592B001}" srcOrd="9" destOrd="0" presId="urn:microsoft.com/office/officeart/2005/8/layout/bProcess4"/>
    <dgm:cxn modelId="{396C7E98-253B-4940-BA47-1A4972F630A8}" type="presParOf" srcId="{B297528C-833B-524D-9869-A679368558EA}" destId="{96AB7898-BA7A-2246-B473-17C35B5EE007}" srcOrd="10" destOrd="0" presId="urn:microsoft.com/office/officeart/2005/8/layout/bProcess4"/>
    <dgm:cxn modelId="{940411F1-55D1-594F-8E11-91BDB2B7D71F}" type="presParOf" srcId="{96AB7898-BA7A-2246-B473-17C35B5EE007}" destId="{042B4869-08EB-A648-8AB9-9AD31832B606}" srcOrd="0" destOrd="0" presId="urn:microsoft.com/office/officeart/2005/8/layout/bProcess4"/>
    <dgm:cxn modelId="{09768350-D562-D54E-88D8-DB759E65854D}" type="presParOf" srcId="{96AB7898-BA7A-2246-B473-17C35B5EE007}" destId="{6A317A4F-783A-2D4F-BA96-440DDEE0B721}" srcOrd="1" destOrd="0" presId="urn:microsoft.com/office/officeart/2005/8/layout/bProcess4"/>
    <dgm:cxn modelId="{2B9BA933-7EA2-E340-B514-29B872ACC868}" type="presParOf" srcId="{B297528C-833B-524D-9869-A679368558EA}" destId="{F8FCB1FE-873A-1242-B8C6-87AFE6783FB1}" srcOrd="11" destOrd="0" presId="urn:microsoft.com/office/officeart/2005/8/layout/bProcess4"/>
    <dgm:cxn modelId="{AC8EA6AE-692E-7D4C-874F-EB4B4017C193}" type="presParOf" srcId="{B297528C-833B-524D-9869-A679368558EA}" destId="{3BD8D449-798B-D841-957A-851F88C27052}" srcOrd="12" destOrd="0" presId="urn:microsoft.com/office/officeart/2005/8/layout/bProcess4"/>
    <dgm:cxn modelId="{5B62B383-6B51-9A48-8E70-E716AC6BF3CA}" type="presParOf" srcId="{3BD8D449-798B-D841-957A-851F88C27052}" destId="{4159C6A8-6F70-C741-8BF8-9F26296FF2E7}" srcOrd="0" destOrd="0" presId="urn:microsoft.com/office/officeart/2005/8/layout/bProcess4"/>
    <dgm:cxn modelId="{60C1A466-C054-2D42-B5BC-ACBB4BCF7794}" type="presParOf" srcId="{3BD8D449-798B-D841-957A-851F88C27052}" destId="{FC8BD1B5-F36C-9B47-94FD-6188C5942708}" srcOrd="1" destOrd="0" presId="urn:microsoft.com/office/officeart/2005/8/layout/bProcess4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  <a:ext uri="{C62137D5-CB1D-491B-B009-E17868A290BF}">
      <dgm14:recolorImg xmlns:dgm14="http://schemas.microsoft.com/office/drawing/2010/diagram" xmlns="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2E5056-3425-0146-B200-A3F9F173CD19}">
      <dsp:nvSpPr>
        <dsp:cNvPr id="0" name=""/>
        <dsp:cNvSpPr/>
      </dsp:nvSpPr>
      <dsp:spPr>
        <a:xfrm rot="5400000">
          <a:off x="-398792" y="1200568"/>
          <a:ext cx="1760032" cy="212383"/>
        </a:xfrm>
        <a:prstGeom prst="rect">
          <a:avLst/>
        </a:prstGeom>
        <a:solidFill>
          <a:srgbClr val="7AD2D4"/>
        </a:solidFill>
        <a:ln>
          <a:solidFill>
            <a:schemeClr val="accent4">
              <a:lumMod val="60000"/>
              <a:lumOff val="40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9274D1-4DF6-AE4A-AB2B-AED449552ACC}">
      <dsp:nvSpPr>
        <dsp:cNvPr id="0" name=""/>
        <dsp:cNvSpPr/>
      </dsp:nvSpPr>
      <dsp:spPr>
        <a:xfrm>
          <a:off x="4348" y="74744"/>
          <a:ext cx="2359811" cy="1415887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МЕМЛЕКЕТ ИМПЕРАТИВТЕРІ</a:t>
          </a:r>
        </a:p>
      </dsp:txBody>
      <dsp:txXfrm>
        <a:off x="45818" y="116214"/>
        <a:ext cx="2276871" cy="1332947"/>
      </dsp:txXfrm>
    </dsp:sp>
    <dsp:sp modelId="{5F167038-9882-BE4D-BD6C-1FA97732292E}">
      <dsp:nvSpPr>
        <dsp:cNvPr id="0" name=""/>
        <dsp:cNvSpPr/>
      </dsp:nvSpPr>
      <dsp:spPr>
        <a:xfrm rot="5400000">
          <a:off x="-398792" y="2970427"/>
          <a:ext cx="1760032" cy="212383"/>
        </a:xfrm>
        <a:prstGeom prst="rect">
          <a:avLst/>
        </a:prstGeom>
        <a:solidFill>
          <a:srgbClr val="7AD2D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F40D909-C5FA-E24E-BD4A-77C47C8F1DA5}">
      <dsp:nvSpPr>
        <dsp:cNvPr id="0" name=""/>
        <dsp:cNvSpPr/>
      </dsp:nvSpPr>
      <dsp:spPr>
        <a:xfrm>
          <a:off x="4348" y="1844603"/>
          <a:ext cx="2359811" cy="1415887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ҚҰНДЫЛЫҚТАР</a:t>
          </a:r>
        </a:p>
      </dsp:txBody>
      <dsp:txXfrm>
        <a:off x="45818" y="1886073"/>
        <a:ext cx="2276871" cy="1332947"/>
      </dsp:txXfrm>
    </dsp:sp>
    <dsp:sp modelId="{0D37925C-52AF-AC45-8485-3AA1EEFF72C3}">
      <dsp:nvSpPr>
        <dsp:cNvPr id="0" name=""/>
        <dsp:cNvSpPr/>
      </dsp:nvSpPr>
      <dsp:spPr>
        <a:xfrm>
          <a:off x="486136" y="3855356"/>
          <a:ext cx="3128723" cy="212383"/>
        </a:xfrm>
        <a:prstGeom prst="rect">
          <a:avLst/>
        </a:prstGeom>
        <a:solidFill>
          <a:srgbClr val="7AD2D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A530CCA-91A9-2B40-8722-205AD033BF76}">
      <dsp:nvSpPr>
        <dsp:cNvPr id="0" name=""/>
        <dsp:cNvSpPr/>
      </dsp:nvSpPr>
      <dsp:spPr>
        <a:xfrm>
          <a:off x="4348" y="3614462"/>
          <a:ext cx="2359811" cy="1415887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600" b="1" kern="1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ҚҰЗЫРЕТТІЛІКТЕРГЕ НЕГІЗДЕЛГЕН ТҮЛЕК МОДЕЛІ</a:t>
          </a:r>
          <a:endParaRPr lang="ru-RU" sz="1600" b="1" kern="1200" dirty="0">
            <a:solidFill>
              <a:schemeClr val="accent6">
                <a:lumMod val="75000"/>
              </a:schemeClr>
            </a:solidFill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sp:txBody>
      <dsp:txXfrm>
        <a:off x="45818" y="3655932"/>
        <a:ext cx="2276871" cy="1332947"/>
      </dsp:txXfrm>
    </dsp:sp>
    <dsp:sp modelId="{9FEAA410-069E-C346-93F2-1C35B9A76C1B}">
      <dsp:nvSpPr>
        <dsp:cNvPr id="0" name=""/>
        <dsp:cNvSpPr/>
      </dsp:nvSpPr>
      <dsp:spPr>
        <a:xfrm rot="16200000">
          <a:off x="2739756" y="2970427"/>
          <a:ext cx="1760032" cy="212383"/>
        </a:xfrm>
        <a:prstGeom prst="rect">
          <a:avLst/>
        </a:prstGeom>
        <a:solidFill>
          <a:srgbClr val="7AD2D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E60005E-3B13-B048-92D9-9BB0DA90CFD8}">
      <dsp:nvSpPr>
        <dsp:cNvPr id="0" name=""/>
        <dsp:cNvSpPr/>
      </dsp:nvSpPr>
      <dsp:spPr>
        <a:xfrm>
          <a:off x="3142897" y="3614462"/>
          <a:ext cx="2359811" cy="1415887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ОҚЫТУ НӘТИЖЕСІ</a:t>
          </a:r>
        </a:p>
      </dsp:txBody>
      <dsp:txXfrm>
        <a:off x="3184367" y="3655932"/>
        <a:ext cx="2276871" cy="1332947"/>
      </dsp:txXfrm>
    </dsp:sp>
    <dsp:sp modelId="{6A85F889-7EEF-5F47-993E-70390592B001}">
      <dsp:nvSpPr>
        <dsp:cNvPr id="0" name=""/>
        <dsp:cNvSpPr/>
      </dsp:nvSpPr>
      <dsp:spPr>
        <a:xfrm rot="16200000">
          <a:off x="2739756" y="1200568"/>
          <a:ext cx="1760032" cy="212383"/>
        </a:xfrm>
        <a:prstGeom prst="rect">
          <a:avLst/>
        </a:prstGeom>
        <a:solidFill>
          <a:srgbClr val="7AD2D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E092948-1138-DA40-AE50-30BF64A6F3FE}">
      <dsp:nvSpPr>
        <dsp:cNvPr id="0" name=""/>
        <dsp:cNvSpPr/>
      </dsp:nvSpPr>
      <dsp:spPr>
        <a:xfrm>
          <a:off x="3142897" y="1844603"/>
          <a:ext cx="2359811" cy="1415887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ОҚЫТУ ӘДІСТЕРІ</a:t>
          </a:r>
        </a:p>
      </dsp:txBody>
      <dsp:txXfrm>
        <a:off x="3184367" y="1886073"/>
        <a:ext cx="2276871" cy="1332947"/>
      </dsp:txXfrm>
    </dsp:sp>
    <dsp:sp modelId="{F8FCB1FE-873A-1242-B8C6-87AFE6783FB1}">
      <dsp:nvSpPr>
        <dsp:cNvPr id="0" name=""/>
        <dsp:cNvSpPr/>
      </dsp:nvSpPr>
      <dsp:spPr>
        <a:xfrm>
          <a:off x="3624686" y="315638"/>
          <a:ext cx="3128723" cy="212383"/>
        </a:xfrm>
        <a:prstGeom prst="rect">
          <a:avLst/>
        </a:prstGeom>
        <a:solidFill>
          <a:srgbClr val="7AD2D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A317A4F-783A-2D4F-BA96-440DDEE0B721}">
      <dsp:nvSpPr>
        <dsp:cNvPr id="0" name=""/>
        <dsp:cNvSpPr/>
      </dsp:nvSpPr>
      <dsp:spPr>
        <a:xfrm>
          <a:off x="3142897" y="74744"/>
          <a:ext cx="2359811" cy="1415887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ОҚУ МАТЕРИАЛДАРЫ</a:t>
          </a:r>
        </a:p>
      </dsp:txBody>
      <dsp:txXfrm>
        <a:off x="3184367" y="116214"/>
        <a:ext cx="2276871" cy="1332947"/>
      </dsp:txXfrm>
    </dsp:sp>
    <dsp:sp modelId="{FC8BD1B5-F36C-9B47-94FD-6188C5942708}">
      <dsp:nvSpPr>
        <dsp:cNvPr id="0" name=""/>
        <dsp:cNvSpPr/>
      </dsp:nvSpPr>
      <dsp:spPr>
        <a:xfrm>
          <a:off x="6281447" y="74744"/>
          <a:ext cx="2359811" cy="1415887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БАҒАЛАУ</a:t>
          </a:r>
        </a:p>
      </dsp:txBody>
      <dsp:txXfrm>
        <a:off x="6322917" y="116214"/>
        <a:ext cx="2276871" cy="13329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a217a1939d_0_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g2a217a1939d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57"/>
            <a:ext cx="12192000" cy="6856286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/>
          <p:nvPr/>
        </p:nvSpPr>
        <p:spPr>
          <a:xfrm>
            <a:off x="3989491" y="1182858"/>
            <a:ext cx="167591" cy="335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50" tIns="41475" rIns="82950" bIns="414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" name="Google Shape;9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24188" y="606758"/>
            <a:ext cx="743624" cy="743624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3"/>
          <p:cNvSpPr txBox="1"/>
          <p:nvPr/>
        </p:nvSpPr>
        <p:spPr>
          <a:xfrm>
            <a:off x="4402729" y="1432382"/>
            <a:ext cx="3386400" cy="6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11113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Қазақстан Республикасы </a:t>
            </a:r>
            <a:endParaRPr sz="1600" b="1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11113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Оқу-ағарту министрлігі</a:t>
            </a:r>
            <a:endParaRPr sz="120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2" name="Google Shape;92;p13"/>
          <p:cNvSpPr txBox="1"/>
          <p:nvPr/>
        </p:nvSpPr>
        <p:spPr>
          <a:xfrm>
            <a:off x="2959100" y="2681942"/>
            <a:ext cx="62739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11113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БІРТҰТАС ТӘРБИЕ БАҒДАРЛАМАСЫ</a:t>
            </a:r>
            <a:endParaRPr b="1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3" name="Google Shape;93;p13"/>
          <p:cNvSpPr txBox="1"/>
          <p:nvPr/>
        </p:nvSpPr>
        <p:spPr>
          <a:xfrm>
            <a:off x="4402729" y="5526454"/>
            <a:ext cx="3386542" cy="336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11113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u="none" strike="noStrike" cap="none">
                <a:solidFill>
                  <a:srgbClr val="CEA36E"/>
                </a:solidFill>
                <a:latin typeface="Arial"/>
                <a:ea typeface="Arial"/>
                <a:cs typeface="Arial"/>
                <a:sym typeface="Arial"/>
              </a:rPr>
              <a:t>2023</a:t>
            </a:r>
            <a:endParaRPr sz="1200" b="0" i="0" u="none" strike="noStrike" cap="none">
              <a:solidFill>
                <a:srgbClr val="CEA3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" name="Google Shape;94;p13"/>
          <p:cNvPicPr preferRelativeResize="0"/>
          <p:nvPr/>
        </p:nvPicPr>
        <p:blipFill rotWithShape="1">
          <a:blip r:embed="rId5">
            <a:alphaModFix/>
          </a:blip>
          <a:srcRect l="14653" r="14660"/>
          <a:stretch/>
        </p:blipFill>
        <p:spPr>
          <a:xfrm>
            <a:off x="5400225" y="4027400"/>
            <a:ext cx="1391400" cy="13929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57"/>
            <a:ext cx="12192000" cy="68562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0" name="Google Shape;100;p14"/>
          <p:cNvGrpSpPr/>
          <p:nvPr/>
        </p:nvGrpSpPr>
        <p:grpSpPr>
          <a:xfrm>
            <a:off x="1217690" y="1517072"/>
            <a:ext cx="3862310" cy="3862310"/>
            <a:chOff x="1179590" y="1357627"/>
            <a:chExt cx="4395472" cy="4395472"/>
          </a:xfrm>
        </p:grpSpPr>
        <p:sp>
          <p:nvSpPr>
            <p:cNvPr id="101" name="Google Shape;101;p14"/>
            <p:cNvSpPr/>
            <p:nvPr/>
          </p:nvSpPr>
          <p:spPr>
            <a:xfrm>
              <a:off x="1179590" y="1357627"/>
              <a:ext cx="4395472" cy="4395472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2" name="Google Shape;102;p1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313903" y="1493226"/>
              <a:ext cx="4145318" cy="414274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3" name="Google Shape;103;p14"/>
          <p:cNvSpPr txBox="1"/>
          <p:nvPr/>
        </p:nvSpPr>
        <p:spPr>
          <a:xfrm>
            <a:off x="6096000" y="2208315"/>
            <a:ext cx="51690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«Әркім </a:t>
            </a:r>
            <a:r>
              <a:rPr lang="ru-RU" sz="1800" b="1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отаншыл, білімпаз, еңбекқор, тәртіпті, адал, әділ, үнемшіл </a:t>
            </a:r>
            <a:r>
              <a:rPr lang="ru-RU" sz="180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әрі жанашыр болса, алынбайтын асу жоқ. Абайдың «Толық адам» ілімінен бастау алатын «Адал азамат» тұжырымдамасының түпкі мәні – осы» 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04" name="Google Shape;104;p14"/>
          <p:cNvSpPr txBox="1"/>
          <p:nvPr/>
        </p:nvSpPr>
        <p:spPr>
          <a:xfrm>
            <a:off x="8132618" y="4309766"/>
            <a:ext cx="3558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Қ. Тоқаевтың «Әділетті Қазақстанның экономикалық бағдары» атты Қазақстан халқына Жолдауынан 01.09.2023</a:t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" y="857"/>
            <a:ext cx="12188954" cy="6856286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5"/>
          <p:cNvSpPr/>
          <p:nvPr/>
        </p:nvSpPr>
        <p:spPr>
          <a:xfrm>
            <a:off x="3465000" y="247000"/>
            <a:ext cx="5262000" cy="3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602E21"/>
                </a:solidFill>
              </a:rPr>
              <a:t>ТӘРБИЕДЕГІ СЫН-ТЕГЕУРІНДЕР</a:t>
            </a:r>
            <a:endParaRPr b="1">
              <a:solidFill>
                <a:srgbClr val="602E2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6"/>
          <p:cNvPicPr preferRelativeResize="0"/>
          <p:nvPr/>
        </p:nvPicPr>
        <p:blipFill rotWithShape="1">
          <a:blip r:embed="rId3">
            <a:alphaModFix/>
          </a:blip>
          <a:srcRect t="10178" b="9422"/>
          <a:stretch/>
        </p:blipFill>
        <p:spPr>
          <a:xfrm>
            <a:off x="59938" y="0"/>
            <a:ext cx="12072125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7"/>
          <p:cNvSpPr/>
          <p:nvPr/>
        </p:nvSpPr>
        <p:spPr>
          <a:xfrm>
            <a:off x="0" y="0"/>
            <a:ext cx="5348700" cy="6858000"/>
          </a:xfrm>
          <a:prstGeom prst="rect">
            <a:avLst/>
          </a:prstGeom>
          <a:solidFill>
            <a:srgbClr val="602E2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17"/>
          <p:cNvSpPr/>
          <p:nvPr/>
        </p:nvSpPr>
        <p:spPr>
          <a:xfrm>
            <a:off x="6382874" y="378625"/>
            <a:ext cx="52620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602E21"/>
                </a:solidFill>
                <a:latin typeface="Arial"/>
                <a:ea typeface="Arial"/>
                <a:cs typeface="Arial"/>
                <a:sym typeface="Arial"/>
              </a:rPr>
              <a:t>БІРТҰТАС ТӘРБИЕ БАҒДАРЛАМАСЫ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rgbClr val="602E21"/>
                </a:solidFill>
                <a:latin typeface="Arial"/>
                <a:ea typeface="Arial"/>
                <a:cs typeface="Arial"/>
                <a:sym typeface="Arial"/>
              </a:rPr>
              <a:t> (ҚР ОАМ </a:t>
            </a:r>
            <a:r>
              <a:rPr lang="ru-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2023 жылғы 19 қыркүйектегі № 294 </a:t>
            </a:r>
            <a:r>
              <a:rPr lang="ru-RU" sz="1400" b="1">
                <a:solidFill>
                  <a:srgbClr val="602E21"/>
                </a:solidFill>
                <a:latin typeface="Arial"/>
                <a:ea typeface="Arial"/>
                <a:cs typeface="Arial"/>
                <a:sym typeface="Arial"/>
              </a:rPr>
              <a:t>Бұйрығы)</a:t>
            </a:r>
            <a:endParaRPr sz="1400" b="1">
              <a:solidFill>
                <a:srgbClr val="602E2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17"/>
          <p:cNvSpPr txBox="1"/>
          <p:nvPr/>
        </p:nvSpPr>
        <p:spPr>
          <a:xfrm>
            <a:off x="5919598" y="1114924"/>
            <a:ext cx="1847578" cy="59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2E21"/>
              </a:buClr>
              <a:buSzPts val="1800"/>
              <a:buFont typeface="Arial"/>
              <a:buNone/>
            </a:pPr>
            <a:r>
              <a:rPr lang="ru-RU" sz="1800" b="1">
                <a:solidFill>
                  <a:srgbClr val="602E21"/>
                </a:solidFill>
                <a:latin typeface="Arial"/>
                <a:ea typeface="Arial"/>
                <a:cs typeface="Arial"/>
                <a:sym typeface="Arial"/>
              </a:rPr>
              <a:t>МАҚСАТЫ</a:t>
            </a:r>
            <a:endParaRPr sz="1800" b="1">
              <a:solidFill>
                <a:srgbClr val="602E2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7"/>
          <p:cNvSpPr/>
          <p:nvPr/>
        </p:nvSpPr>
        <p:spPr>
          <a:xfrm>
            <a:off x="6186196" y="1548486"/>
            <a:ext cx="556248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</a:pPr>
            <a:r>
              <a:rPr lang="ru-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жалпыадамзаттық және ұлттық құндылықтар </a:t>
            </a:r>
            <a:r>
              <a:rPr lang="ru-RU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негізінде еңбекқор, адал, саналы, жасампаз </a:t>
            </a:r>
            <a:r>
              <a:rPr lang="ru-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азаматты тәрбиелеу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7"/>
          <p:cNvSpPr txBox="1"/>
          <p:nvPr/>
        </p:nvSpPr>
        <p:spPr>
          <a:xfrm>
            <a:off x="5919598" y="2020290"/>
            <a:ext cx="3102034" cy="59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2E21"/>
              </a:buClr>
              <a:buSzPts val="1800"/>
              <a:buFont typeface="Arial"/>
              <a:buNone/>
            </a:pPr>
            <a:r>
              <a:rPr lang="ru-RU" sz="1800" b="1">
                <a:solidFill>
                  <a:srgbClr val="602E21"/>
                </a:solidFill>
                <a:latin typeface="Arial"/>
                <a:ea typeface="Arial"/>
                <a:cs typeface="Arial"/>
                <a:sym typeface="Arial"/>
              </a:rPr>
              <a:t>ҰЛТТЫҚ МҮДДЕ</a:t>
            </a:r>
            <a:endParaRPr/>
          </a:p>
        </p:txBody>
      </p:sp>
      <p:sp>
        <p:nvSpPr>
          <p:cNvPr id="125" name="Google Shape;125;p17"/>
          <p:cNvSpPr/>
          <p:nvPr/>
        </p:nvSpPr>
        <p:spPr>
          <a:xfrm>
            <a:off x="6182730" y="2471446"/>
            <a:ext cx="5742155" cy="938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</a:pPr>
            <a:r>
              <a:rPr lang="ru-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Отаншылды</a:t>
            </a:r>
            <a:r>
              <a:rPr lang="ru-RU" sz="1100" b="1">
                <a:solidFill>
                  <a:schemeClr val="dk1"/>
                </a:solidFill>
              </a:rPr>
              <a:t>қ</a:t>
            </a:r>
            <a:r>
              <a:rPr lang="ru-RU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мемлекетшіл 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</a:pPr>
            <a:r>
              <a:rPr lang="ru-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Ұлттық  мұра</a:t>
            </a:r>
            <a:r>
              <a:rPr lang="ru-RU" sz="1100" b="1">
                <a:solidFill>
                  <a:schemeClr val="dk1"/>
                </a:solidFill>
              </a:rPr>
              <a:t> мен мәдениетке</a:t>
            </a:r>
            <a:r>
              <a:rPr lang="ru-RU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қамқорлық жасау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</a:pPr>
            <a:r>
              <a:rPr lang="ru-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Ел тарихын бағалау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</a:pPr>
            <a:r>
              <a:rPr lang="ru-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Қоғамның игілігіне қызмет ету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</a:pPr>
            <a:r>
              <a:rPr lang="ru-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Туған жерді қастерлеу</a:t>
            </a:r>
            <a:endParaRPr sz="11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17"/>
          <p:cNvSpPr txBox="1"/>
          <p:nvPr/>
        </p:nvSpPr>
        <p:spPr>
          <a:xfrm>
            <a:off x="5954414" y="3472742"/>
            <a:ext cx="2422147" cy="59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2E21"/>
              </a:buClr>
              <a:buSzPts val="1800"/>
              <a:buFont typeface="Arial"/>
              <a:buNone/>
            </a:pPr>
            <a:r>
              <a:rPr lang="ru-RU" sz="1800" b="1">
                <a:solidFill>
                  <a:srgbClr val="602E21"/>
                </a:solidFill>
                <a:latin typeface="Arial"/>
                <a:ea typeface="Arial"/>
                <a:cs typeface="Arial"/>
                <a:sym typeface="Arial"/>
              </a:rPr>
              <a:t>АР-ҰЯТ</a:t>
            </a:r>
            <a:endParaRPr/>
          </a:p>
        </p:txBody>
      </p:sp>
      <p:sp>
        <p:nvSpPr>
          <p:cNvPr id="127" name="Google Shape;127;p17"/>
          <p:cNvSpPr/>
          <p:nvPr/>
        </p:nvSpPr>
        <p:spPr>
          <a:xfrm>
            <a:off x="6182730" y="3894024"/>
            <a:ext cx="574215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</a:pPr>
            <a:r>
              <a:rPr lang="ru-RU" sz="1100" b="1">
                <a:solidFill>
                  <a:schemeClr val="dk1"/>
                </a:solidFill>
              </a:rPr>
              <a:t>Адал</a:t>
            </a:r>
            <a:r>
              <a:rPr lang="ru-RU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тәртіпті, жауапкершілік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</a:pPr>
            <a:r>
              <a:rPr lang="ru-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Академиялық адалдық қағидаттарын ұстану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</a:pPr>
            <a:r>
              <a:rPr lang="ru-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Эмпатия және жанашырлық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</a:pPr>
            <a:r>
              <a:rPr lang="ru-RU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Адал еңбекті бағалау, еңбекқор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</a:pPr>
            <a:r>
              <a:rPr lang="ru-RU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Мейірімділік, бауырмалдық, татулық</a:t>
            </a:r>
            <a:endParaRPr/>
          </a:p>
          <a:p>
            <a:pPr marL="171450" marR="0" lvl="0" indent="-101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None/>
            </a:pP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17"/>
          <p:cNvSpPr txBox="1"/>
          <p:nvPr/>
        </p:nvSpPr>
        <p:spPr>
          <a:xfrm>
            <a:off x="5995447" y="4793125"/>
            <a:ext cx="2422147" cy="59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2E21"/>
              </a:buClr>
              <a:buSzPts val="1800"/>
              <a:buFont typeface="Arial"/>
              <a:buNone/>
            </a:pPr>
            <a:r>
              <a:rPr lang="ru-RU" sz="1800" b="1">
                <a:solidFill>
                  <a:srgbClr val="602E21"/>
                </a:solidFill>
                <a:latin typeface="Arial"/>
                <a:ea typeface="Arial"/>
                <a:cs typeface="Arial"/>
                <a:sym typeface="Arial"/>
              </a:rPr>
              <a:t>ТАЛАП</a:t>
            </a:r>
            <a:endParaRPr/>
          </a:p>
        </p:txBody>
      </p:sp>
      <p:sp>
        <p:nvSpPr>
          <p:cNvPr id="129" name="Google Shape;129;p17"/>
          <p:cNvSpPr/>
          <p:nvPr/>
        </p:nvSpPr>
        <p:spPr>
          <a:xfrm>
            <a:off x="6150554" y="5351989"/>
            <a:ext cx="5742155" cy="938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</a:pPr>
            <a:r>
              <a:rPr lang="ru-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Ізденімпаз, үздіксіз білім алу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</a:pPr>
            <a:r>
              <a:rPr lang="ru-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Ақпараттық, медиа және қаржылық сауаттылық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</a:pPr>
            <a:r>
              <a:rPr lang="ru-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Табиғатты аялау 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</a:pPr>
            <a:r>
              <a:rPr lang="ru-RU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Үнемшілдік,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</a:pPr>
            <a:r>
              <a:rPr lang="ru-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Уақытты дұрыс жоспарлау</a:t>
            </a:r>
            <a:endParaRPr/>
          </a:p>
        </p:txBody>
      </p:sp>
      <p:pic>
        <p:nvPicPr>
          <p:cNvPr id="130" name="Google Shape;130;p17"/>
          <p:cNvPicPr preferRelativeResize="0"/>
          <p:nvPr/>
        </p:nvPicPr>
        <p:blipFill rotWithShape="1">
          <a:blip r:embed="rId3">
            <a:alphaModFix/>
          </a:blip>
          <a:srcRect l="14653" r="14660"/>
          <a:stretch/>
        </p:blipFill>
        <p:spPr>
          <a:xfrm>
            <a:off x="5584061" y="256600"/>
            <a:ext cx="798900" cy="799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31" name="Google Shape;13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9654" y="506437"/>
            <a:ext cx="4339105" cy="6351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BF6EF46-E463-2148-A89B-1A9075C7DDEE}"/>
              </a:ext>
            </a:extLst>
          </p:cNvPr>
          <p:cNvSpPr txBox="1"/>
          <p:nvPr/>
        </p:nvSpPr>
        <p:spPr>
          <a:xfrm>
            <a:off x="5670558" y="-17714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23" name="Схема 22">
            <a:extLst>
              <a:ext uri="{FF2B5EF4-FFF2-40B4-BE49-F238E27FC236}">
                <a16:creationId xmlns:a16="http://schemas.microsoft.com/office/drawing/2014/main" xmlns="" id="{0A835AFA-F75C-1241-ABB9-2B889B6BF0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299492325"/>
              </p:ext>
            </p:extLst>
          </p:nvPr>
        </p:nvGraphicFramePr>
        <p:xfrm>
          <a:off x="2781193" y="1232053"/>
          <a:ext cx="8645607" cy="51050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Тікбұрыш 4">
            <a:extLst>
              <a:ext uri="{FF2B5EF4-FFF2-40B4-BE49-F238E27FC236}">
                <a16:creationId xmlns:a16="http://schemas.microsoft.com/office/drawing/2014/main" xmlns="" id="{DE3FE5DD-4944-5A1C-C996-EDBDC5055916}"/>
              </a:ext>
            </a:extLst>
          </p:cNvPr>
          <p:cNvSpPr/>
          <p:nvPr/>
        </p:nvSpPr>
        <p:spPr>
          <a:xfrm>
            <a:off x="0" y="711200"/>
            <a:ext cx="319314" cy="61468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k-KZ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22BB761-1063-5C42-795B-4B430C3B2538}"/>
              </a:ext>
            </a:extLst>
          </p:cNvPr>
          <p:cNvSpPr txBox="1"/>
          <p:nvPr/>
        </p:nvSpPr>
        <p:spPr>
          <a:xfrm>
            <a:off x="558800" y="210333"/>
            <a:ext cx="11074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1800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ҚҰНДЫЛЫҚТАР МЕН БІЛІМ МАЗМҰНЫ САБАҚТАСТЫҒЫ</a:t>
            </a:r>
            <a:endParaRPr lang="ru-RU" sz="1800" b="1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Тікбұрыш 6">
            <a:extLst>
              <a:ext uri="{FF2B5EF4-FFF2-40B4-BE49-F238E27FC236}">
                <a16:creationId xmlns:a16="http://schemas.microsoft.com/office/drawing/2014/main" xmlns="" id="{4FC49CDF-FC5F-E286-AD82-84047C674F18}"/>
              </a:ext>
            </a:extLst>
          </p:cNvPr>
          <p:cNvSpPr/>
          <p:nvPr/>
        </p:nvSpPr>
        <p:spPr>
          <a:xfrm>
            <a:off x="0" y="0"/>
            <a:ext cx="319314" cy="711200"/>
          </a:xfrm>
          <a:prstGeom prst="rect">
            <a:avLst/>
          </a:prstGeom>
          <a:solidFill>
            <a:srgbClr val="8FA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k-KZ"/>
          </a:p>
        </p:txBody>
      </p:sp>
      <p:cxnSp>
        <p:nvCxnSpPr>
          <p:cNvPr id="6" name="Тік қосылым сызығы 7">
            <a:extLst>
              <a:ext uri="{FF2B5EF4-FFF2-40B4-BE49-F238E27FC236}">
                <a16:creationId xmlns:a16="http://schemas.microsoft.com/office/drawing/2014/main" xmlns="" id="{37858629-4461-4FF9-9C3F-EA108CAF2827}"/>
              </a:ext>
            </a:extLst>
          </p:cNvPr>
          <p:cNvCxnSpPr>
            <a:cxnSpLocks/>
          </p:cNvCxnSpPr>
          <p:nvPr/>
        </p:nvCxnSpPr>
        <p:spPr>
          <a:xfrm>
            <a:off x="319314" y="706582"/>
            <a:ext cx="11872686" cy="0"/>
          </a:xfrm>
          <a:prstGeom prst="line">
            <a:avLst/>
          </a:prstGeom>
          <a:ln w="1270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8935468-DA05-3412-B53E-91A91CDF90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47607" y="231116"/>
            <a:ext cx="343383" cy="362000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78471B2D-E0FA-E6CD-F066-FC8D7DF0AA6F}"/>
              </a:ext>
            </a:extLst>
          </p:cNvPr>
          <p:cNvGrpSpPr/>
          <p:nvPr/>
        </p:nvGrpSpPr>
        <p:grpSpPr>
          <a:xfrm>
            <a:off x="8672584" y="3073400"/>
            <a:ext cx="2775023" cy="3263743"/>
            <a:chOff x="5810769" y="2009096"/>
            <a:chExt cx="2800448" cy="2465316"/>
          </a:xfrm>
          <a:scene3d>
            <a:camera prst="orthographicFront"/>
            <a:lightRig rig="flat" dir="t"/>
          </a:scene3d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xmlns="" id="{B9B6D7CE-21A5-BE1D-B422-58B38E2B7F71}"/>
                </a:ext>
              </a:extLst>
            </p:cNvPr>
            <p:cNvSpPr/>
            <p:nvPr/>
          </p:nvSpPr>
          <p:spPr>
            <a:xfrm>
              <a:off x="5810769" y="2009096"/>
              <a:ext cx="2800448" cy="2465316"/>
            </a:xfrm>
            <a:prstGeom prst="roundRect">
              <a:avLst>
                <a:gd name="adj" fmla="val 10000"/>
              </a:avLst>
            </a:prstGeom>
            <a:solidFill>
              <a:srgbClr val="E8EEF8"/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414507"/>
                <a:satOff val="39495"/>
                <a:lumOff val="-16471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0" name="Прямоугольник: скругленные углы 4">
              <a:extLst>
                <a:ext uri="{FF2B5EF4-FFF2-40B4-BE49-F238E27FC236}">
                  <a16:creationId xmlns:a16="http://schemas.microsoft.com/office/drawing/2014/main" xmlns="" id="{713524C9-D9C6-5318-EA36-20079CAF5CEE}"/>
                </a:ext>
              </a:extLst>
            </p:cNvPr>
            <p:cNvSpPr txBox="1"/>
            <p:nvPr/>
          </p:nvSpPr>
          <p:spPr>
            <a:xfrm>
              <a:off x="5882976" y="2081303"/>
              <a:ext cx="2656034" cy="157759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t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1200" kern="12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B251A38-2D12-2877-FEDC-7DC93CAB5530}"/>
              </a:ext>
            </a:extLst>
          </p:cNvPr>
          <p:cNvSpPr txBox="1"/>
          <p:nvPr/>
        </p:nvSpPr>
        <p:spPr>
          <a:xfrm>
            <a:off x="8900203" y="3460049"/>
            <a:ext cx="2319783" cy="2751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200" kern="120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Мемлекет</a:t>
            </a:r>
            <a:r>
              <a:rPr lang="ru-RU" sz="1200" kern="12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императивтерінің</a:t>
            </a:r>
            <a:r>
              <a:rPr lang="ru-RU" sz="1200" kern="12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негізінде</a:t>
            </a:r>
            <a:r>
              <a:rPr lang="ru-RU" sz="1200" kern="12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b="1" kern="120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құндылықтар</a:t>
            </a:r>
            <a:r>
              <a:rPr lang="ru-RU" sz="1200" kern="12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айқындалады</a:t>
            </a:r>
            <a:r>
              <a:rPr lang="ru-RU" sz="1200" kern="12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олардан</a:t>
            </a:r>
            <a:r>
              <a:rPr lang="ru-RU" sz="1200" kern="12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b="1" kern="120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атрибуттар</a:t>
            </a:r>
            <a:r>
              <a:rPr lang="ru-RU" sz="1200" b="1" kern="12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туындайды</a:t>
            </a:r>
            <a:r>
              <a:rPr lang="ru-RU" sz="1200" kern="12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атрибуттар</a:t>
            </a:r>
            <a:r>
              <a:rPr lang="ru-RU" sz="1200" kern="12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білім беру </a:t>
            </a:r>
            <a:r>
              <a:rPr lang="ru-RU" sz="1200" kern="120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бағдарламасы</a:t>
            </a:r>
            <a:r>
              <a:rPr lang="ru-RU" sz="1200" kern="12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бойынша</a:t>
            </a:r>
            <a:r>
              <a:rPr lang="ru-RU" sz="1200" kern="12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оқыту</a:t>
            </a:r>
            <a:r>
              <a:rPr lang="ru-RU" sz="1200" kern="12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нәтижелерін</a:t>
            </a:r>
            <a:r>
              <a:rPr lang="ru-RU" sz="1200" kern="12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қалыптастыруға</a:t>
            </a:r>
            <a:r>
              <a:rPr lang="ru-RU" sz="1200" kern="12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негіз</a:t>
            </a:r>
            <a:r>
              <a:rPr lang="ru-RU" sz="1200" kern="12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болады</a:t>
            </a:r>
            <a:r>
              <a:rPr lang="ru-RU" sz="1200" kern="12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осы </a:t>
            </a:r>
            <a:r>
              <a:rPr lang="ru-RU" sz="1200" kern="120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арқылы</a:t>
            </a:r>
            <a:r>
              <a:rPr lang="ru-RU" sz="1200" kern="12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оқыту</a:t>
            </a:r>
            <a:r>
              <a:rPr lang="ru-RU" sz="1200" kern="12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әдістері</a:t>
            </a:r>
            <a:r>
              <a:rPr lang="ru-RU" sz="1200" kern="12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таңдалады</a:t>
            </a:r>
            <a:r>
              <a:rPr lang="ru-RU" sz="1200" kern="12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lang="ru-RU" sz="1200" kern="120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Барлығы</a:t>
            </a:r>
            <a:r>
              <a:rPr lang="ru-RU" sz="1200" kern="12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жиынтығында</a:t>
            </a:r>
            <a:r>
              <a:rPr lang="ru-RU" sz="1200" kern="12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білім беру </a:t>
            </a:r>
            <a:r>
              <a:rPr lang="ru-RU" sz="1200" kern="120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ресурстары</a:t>
            </a:r>
            <a:r>
              <a:rPr lang="ru-RU" sz="1200" kern="12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мен </a:t>
            </a:r>
            <a:r>
              <a:rPr lang="ru-RU" sz="1200" kern="120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тапсырмаларының</a:t>
            </a:r>
            <a:r>
              <a:rPr lang="ru-RU" sz="1200" kern="12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бағалау</a:t>
            </a:r>
            <a:r>
              <a:rPr lang="ru-RU" sz="1200" kern="12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объектілері</a:t>
            </a:r>
            <a:r>
              <a:rPr lang="ru-RU" sz="1200" kern="12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мен </a:t>
            </a:r>
            <a:r>
              <a:rPr lang="ru-RU" sz="1200" kern="120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критерийлерінің</a:t>
            </a:r>
            <a:r>
              <a:rPr lang="ru-RU" sz="1200" kern="12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сипатын</a:t>
            </a:r>
            <a:r>
              <a:rPr lang="ru-RU" sz="1200" kern="12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айқындайды</a:t>
            </a:r>
            <a:endParaRPr lang="ru-RU" sz="1200" kern="1200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453B3B9-BF37-E390-C4FC-2A81AE4894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9476" y="1435429"/>
            <a:ext cx="1433739" cy="460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5847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6158"/>
            <a:ext cx="12191998" cy="6856286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2"/>
          <p:cNvSpPr/>
          <p:nvPr/>
        </p:nvSpPr>
        <p:spPr>
          <a:xfrm>
            <a:off x="0" y="0"/>
            <a:ext cx="5348700" cy="6858000"/>
          </a:xfrm>
          <a:prstGeom prst="rect">
            <a:avLst/>
          </a:prstGeom>
          <a:solidFill>
            <a:srgbClr val="602E2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14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22"/>
          <p:cNvSpPr txBox="1"/>
          <p:nvPr/>
        </p:nvSpPr>
        <p:spPr>
          <a:xfrm>
            <a:off x="5373858" y="1114925"/>
            <a:ext cx="6147582" cy="49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бесік-жырлары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,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арнау-тілек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өлеңдер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,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өтірік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өлеңдер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,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санамақтар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,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жаңылтпаштар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 мен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мақал-мәтелдер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,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жұмбақтар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,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балалар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 айтысы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және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басқа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 да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балалардың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тілдік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қарым-қатынас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жасауына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қолайлы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халық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ауыз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әдебиетінің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үлгілері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мектеп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жасына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дейінгі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 бала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тәрбиесінің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құралы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ретінде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жүйелі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қолдану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;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1E4E79"/>
              </a:solidFill>
              <a:latin typeface="Inter"/>
              <a:ea typeface="Inter"/>
              <a:cs typeface="Inter"/>
              <a:sym typeface="Inter"/>
            </a:endParaRP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балабақшада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түскі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 (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ұйқы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)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демалыс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алдында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оның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жақсы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ұйықтап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,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тынығуы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үшін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 0-3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жас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аралығындағы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бөбектерге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бесік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жырын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тыңдату</a:t>
            </a:r>
            <a:endParaRPr lang="ru-RU" sz="1600" dirty="0">
              <a:solidFill>
                <a:srgbClr val="1E4E79"/>
              </a:solidFill>
              <a:latin typeface="Inter"/>
              <a:ea typeface="Inter"/>
              <a:cs typeface="Inter"/>
              <a:sym typeface="Inter"/>
            </a:endParaRP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1E4E79"/>
              </a:solidFill>
              <a:latin typeface="Inter"/>
              <a:ea typeface="Inter"/>
              <a:cs typeface="Inter"/>
              <a:sym typeface="Inter"/>
            </a:endParaRP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3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жастан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асқан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балаларға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мейірімділік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 пен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жақсылықты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дәріптейтін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ертегілер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айту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дәстүрін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енгізу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; 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1E4E79"/>
              </a:solidFill>
              <a:latin typeface="Inter"/>
              <a:ea typeface="Inter"/>
              <a:cs typeface="Inter"/>
              <a:sym typeface="Inter"/>
            </a:endParaRP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балалармен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ертегі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сағаттары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, «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Әжемнің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ертегісі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», «Бал бала»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тіл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ширату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жобалары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 мен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іс-шараларын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жүзеге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асыру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;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1E4E79"/>
              </a:solidFill>
              <a:latin typeface="Inter"/>
              <a:ea typeface="Inter"/>
              <a:cs typeface="Inter"/>
              <a:sym typeface="Inter"/>
            </a:endParaRP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ұлттық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қимыл-қозғалыс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ойындарын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,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спорттық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қимыл-қозғалыс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ойындарын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жүйелі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қолдану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600" dirty="0" err="1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ұсынылады</a:t>
            </a:r>
            <a:r>
              <a:rPr lang="ru-RU" sz="1600" dirty="0">
                <a:solidFill>
                  <a:srgbClr val="1E4E79"/>
                </a:solidFill>
                <a:latin typeface="Inter"/>
                <a:ea typeface="Inter"/>
                <a:cs typeface="Inter"/>
                <a:sym typeface="Inter"/>
              </a:rPr>
              <a:t>.</a:t>
            </a:r>
          </a:p>
        </p:txBody>
      </p:sp>
      <p:sp>
        <p:nvSpPr>
          <p:cNvPr id="204" name="Google Shape;204;p22"/>
          <p:cNvSpPr txBox="1"/>
          <p:nvPr/>
        </p:nvSpPr>
        <p:spPr>
          <a:xfrm>
            <a:off x="956602" y="576775"/>
            <a:ext cx="4066319" cy="3662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3400" b="1" dirty="0" err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туғаннан</a:t>
            </a:r>
            <a:r>
              <a:rPr lang="ru-RU" sz="3400" b="1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6 </a:t>
            </a:r>
            <a:r>
              <a:rPr lang="ru-RU" sz="3400" b="1" dirty="0" err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жасқа</a:t>
            </a:r>
            <a:r>
              <a:rPr lang="ru-RU" sz="3400" b="1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3400" b="1" dirty="0" err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дейінгі</a:t>
            </a:r>
            <a:r>
              <a:rPr lang="ru-RU" sz="3400" b="1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бала </a:t>
            </a:r>
            <a:r>
              <a:rPr lang="ru-RU" sz="3400" b="1" dirty="0" err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тәрбиесі</a:t>
            </a:r>
            <a:endParaRPr lang="ru-RU" sz="3400" b="1" dirty="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ru-RU" sz="3400" b="1" dirty="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1600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БАЛА ТАБИҒАТЫНЫҢ СҮЙЕТІНІ: ЖҮРУ, ЖҮГІРУ, ОЙНАУ. </a:t>
            </a:r>
            <a:r>
              <a:rPr lang="ru-RU" sz="1600" dirty="0" err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Баланың</a:t>
            </a:r>
            <a:r>
              <a:rPr lang="ru-RU" sz="1600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600" dirty="0" err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ойыны</a:t>
            </a:r>
            <a:r>
              <a:rPr lang="ru-RU" sz="1600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да – </a:t>
            </a:r>
            <a:r>
              <a:rPr lang="ru-RU" sz="1600" dirty="0" err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ойын</a:t>
            </a:r>
            <a:r>
              <a:rPr lang="ru-RU" sz="1600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, </a:t>
            </a:r>
            <a:r>
              <a:rPr lang="ru-RU" sz="1600" dirty="0" err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жұмысы</a:t>
            </a:r>
            <a:r>
              <a:rPr lang="ru-RU" sz="1600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да – </a:t>
            </a:r>
            <a:r>
              <a:rPr lang="ru-RU" sz="1600" dirty="0" err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ойын</a:t>
            </a:r>
            <a:r>
              <a:rPr lang="ru-RU" sz="1600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, </a:t>
            </a:r>
            <a:r>
              <a:rPr lang="ru-RU" sz="1600" dirty="0" err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бәрін</a:t>
            </a:r>
            <a:r>
              <a:rPr lang="ru-RU" sz="1600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600" dirty="0" err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ойын</a:t>
            </a:r>
            <a:r>
              <a:rPr lang="ru-RU" sz="1600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600" dirty="0" err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үстінде</a:t>
            </a:r>
            <a:r>
              <a:rPr lang="ru-RU" sz="1600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600" dirty="0" err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істейді</a:t>
            </a:r>
            <a:r>
              <a:rPr lang="ru-RU" sz="1600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, </a:t>
            </a:r>
            <a:r>
              <a:rPr lang="ru-RU" sz="1600" dirty="0" err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ойын</a:t>
            </a:r>
            <a:r>
              <a:rPr lang="ru-RU" sz="1600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600" dirty="0" err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үшін</a:t>
            </a:r>
            <a:r>
              <a:rPr lang="ru-RU" sz="1600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600" dirty="0" err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істейді</a:t>
            </a:r>
            <a:r>
              <a:rPr lang="ru-RU" sz="1600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.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1600" b="1" i="1" dirty="0" err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Н.Құлжанова</a:t>
            </a:r>
            <a:endParaRPr sz="1600" b="1" i="1" dirty="0">
              <a:solidFill>
                <a:srgbClr val="DAC8A9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8CC0B16-0AFF-8A46-4C3D-0472BE257652}"/>
              </a:ext>
            </a:extLst>
          </p:cNvPr>
          <p:cNvSpPr txBox="1"/>
          <p:nvPr/>
        </p:nvSpPr>
        <p:spPr>
          <a:xfrm>
            <a:off x="5585753" y="219374"/>
            <a:ext cx="6196818" cy="666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kk-KZ" sz="1800" b="1" dirty="0">
                <a:solidFill>
                  <a:srgbClr val="1E4E79"/>
                </a:solidFill>
                <a:latin typeface="Inter"/>
                <a:ea typeface="Inter"/>
              </a:rPr>
              <a:t>Туғаннан 6 жасқа дейінгі бала тәрбиесі бойынша ұсынымдар:</a:t>
            </a:r>
            <a:endParaRPr lang="ru-RU" sz="1800" b="1" dirty="0">
              <a:solidFill>
                <a:srgbClr val="1E4E79"/>
              </a:solidFill>
              <a:latin typeface="Inter"/>
              <a:ea typeface="Inte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379</Words>
  <Application>Microsoft Office PowerPoint</Application>
  <PresentationFormat>Произвольный</PresentationFormat>
  <Paragraphs>52</Paragraphs>
  <Slides>8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6" baseType="lpstr">
      <vt:lpstr>Arial</vt:lpstr>
      <vt:lpstr>Calibri</vt:lpstr>
      <vt:lpstr>Inter</vt:lpstr>
      <vt:lpstr>Noto Sans Symbols</vt:lpstr>
      <vt:lpstr>Roboto</vt:lpstr>
      <vt:lpstr>Times New Roman</vt:lpstr>
      <vt:lpstr>Tahoma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Асел</cp:lastModifiedBy>
  <cp:revision>8</cp:revision>
  <dcterms:modified xsi:type="dcterms:W3CDTF">2024-02-09T07:36:26Z</dcterms:modified>
</cp:coreProperties>
</file>