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018" y="-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F97C-96A5-43AD-8AFC-19348D923707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9C3EB-CF21-4DE6-B600-06CA8959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7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9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0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4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2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2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5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4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0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78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7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69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4765-5880-4844-BA9C-D2939B84CD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2C9B4-E924-4FC6-8844-BEFFE5A8C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3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0"/>
            <a:ext cx="6352032" cy="41666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4288550"/>
            <a:ext cx="6352032" cy="44165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0704" y="734674"/>
            <a:ext cx="4584192" cy="237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№1: «Жемістер мен көкеністер ажыратып, себеттерге орналастыр»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Көкөністер мен жемістерді ажырата білу.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Көкөністер мен жемістерді ажыратып, себеттерге салу. Әр жеміс пен көкөніс атауын, қасиетін, дәмін айтқызу.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0518" y="5342657"/>
            <a:ext cx="4194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№2: «Түстер»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үстер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мағлұматтар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 шарты: Түстерді ажыратып. Өз орындарына қою. Түстердің атау.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109728"/>
            <a:ext cx="6352032" cy="41666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4614672"/>
            <a:ext cx="6352032" cy="41666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60704" y="960577"/>
            <a:ext cx="4584192" cy="237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№3: «Үй жануарлары»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Үй жануарлары жайында білімдерін толықтыру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Суреттегі үй жануарларың бір-бірімен сәйкестендіру. Суреттегі жануарларды атап, олардың даусын келтіреді.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5296" y="5511957"/>
            <a:ext cx="4584192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№4: «Сандар»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1-10-ға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пысықтау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сәйкестендіру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Суреттегі сандарды есте сақтап өз орындарына қою.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109728"/>
            <a:ext cx="6352032" cy="41666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4762853"/>
            <a:ext cx="6352032" cy="41666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60704" y="870548"/>
            <a:ext cx="4584192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№5: «Ас үй жабдықтары»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Ыдыстар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Ыдыстардың көлеңкесін табуы.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5296" y="5511957"/>
            <a:ext cx="4584192" cy="2734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№6: «Кім қайда тұрады?»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Кім қайда тұратыны туралы түсініктерін кеңейту.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ой-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иттің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сиырдың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өрмекшінің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әрқайсының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орталарына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түсіндіріледі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итке-үйшік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сиырға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өрмекшіге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k-KZ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109728"/>
            <a:ext cx="6352032" cy="41666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4762853"/>
            <a:ext cx="6352032" cy="41666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84504" y="987778"/>
            <a:ext cx="4584192" cy="214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№7: «Тағам түрлері»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Азық-түлік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атауларымен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Жеуге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жарамды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жеуге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жарамсыз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тағам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Жеуге жарамды, жеуге жарамсыз тағам түрлерін екі топқа бөліп қою.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5296" y="5511957"/>
            <a:ext cx="4584192" cy="2387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№8: «Кім қайда тұрады?»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Кім қайда тұратыны туралы түсініктерін кеңейту.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иттің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сиырдың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өрмекшінің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әрқайсының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орталарына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түсіндіріледі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итке-үйшік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сиырға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өрмекшіге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k-KZ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109728"/>
            <a:ext cx="6352032" cy="41666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5" y="4616315"/>
            <a:ext cx="6352032" cy="41666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84504" y="987778"/>
            <a:ext cx="4085727" cy="18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№9: «Антонимдер»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Үлкен-кіші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түсініктерін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Үлкен-кіші, жоғары-төменғ алыс-жақын, биік-аласа т.б сурет арқылы көрсету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77815" y="5687803"/>
            <a:ext cx="3792415" cy="1614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№10: «Дене мүшелері»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Адам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Ойын шарты: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364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CSO_Jans</dc:creator>
  <cp:lastModifiedBy>CSO_Jans</cp:lastModifiedBy>
  <cp:revision>6</cp:revision>
  <dcterms:created xsi:type="dcterms:W3CDTF">2024-02-18T08:55:06Z</dcterms:created>
  <dcterms:modified xsi:type="dcterms:W3CDTF">2024-02-18T09:43:44Z</dcterms:modified>
</cp:coreProperties>
</file>